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6" r:id="rId2"/>
    <p:sldId id="318" r:id="rId3"/>
    <p:sldId id="328" r:id="rId4"/>
    <p:sldId id="330" r:id="rId5"/>
    <p:sldId id="316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5F6D-9350-461E-9DD1-6B7C6CB395C7}" type="datetimeFigureOut">
              <a:rPr lang="pt-BR" smtClean="0"/>
              <a:t>28/09/2023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462C2-BECC-4781-BBBB-84E6BCBF0C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76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sv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svg" /><Relationship Id="rId4" Type="http://schemas.openxmlformats.org/officeDocument/2006/relationships/image" Target="../media/image3.png" /><Relationship Id="rId9" Type="http://schemas.openxmlformats.org/officeDocument/2006/relationships/image" Target="../media/image8.sv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 /><Relationship Id="rId2" Type="http://schemas.openxmlformats.org/officeDocument/2006/relationships/image" Target="../media/image9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2.svg" /><Relationship Id="rId4" Type="http://schemas.openxmlformats.org/officeDocument/2006/relationships/image" Target="../media/image11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5" Type="http://schemas.openxmlformats.org/officeDocument/2006/relationships/image" Target="../media/image12.svg" /><Relationship Id="rId4" Type="http://schemas.openxmlformats.org/officeDocument/2006/relationships/image" Target="../media/image11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 /><Relationship Id="rId2" Type="http://schemas.openxmlformats.org/officeDocument/2006/relationships/image" Target="../media/image13.png" /><Relationship Id="rId1" Type="http://schemas.openxmlformats.org/officeDocument/2006/relationships/slideMaster" Target="../slideMasters/slideMaster1.xml" /><Relationship Id="rId4" Type="http://schemas.openxmlformats.org/officeDocument/2006/relationships/image" Target="../media/image15.png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7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áfico 44">
            <a:extLst>
              <a:ext uri="{FF2B5EF4-FFF2-40B4-BE49-F238E27FC236}">
                <a16:creationId xmlns:a16="http://schemas.microsoft.com/office/drawing/2014/main" id="{D91702CF-0AB9-1877-2552-176082FFF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518" b="50000"/>
          <a:stretch/>
        </p:blipFill>
        <p:spPr>
          <a:xfrm>
            <a:off x="10044308" y="5305040"/>
            <a:ext cx="2147692" cy="155296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7C0B9ED-8897-2EE3-0B2A-98DF542B932F}"/>
              </a:ext>
            </a:extLst>
          </p:cNvPr>
          <p:cNvSpPr/>
          <p:nvPr userDrawn="1"/>
        </p:nvSpPr>
        <p:spPr>
          <a:xfrm>
            <a:off x="0" y="0"/>
            <a:ext cx="914400" cy="1200150"/>
          </a:xfrm>
          <a:prstGeom prst="rect">
            <a:avLst/>
          </a:prstGeom>
          <a:solidFill>
            <a:srgbClr val="12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4B83F6AD-4429-02BF-003C-B745BA918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7344" r="54375"/>
          <a:stretch/>
        </p:blipFill>
        <p:spPr>
          <a:xfrm>
            <a:off x="6629400" y="0"/>
            <a:ext cx="5562600" cy="2056484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459EB638-73B0-9F01-F2E1-517152D897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7747" t="21971" r="-2805"/>
          <a:stretch/>
        </p:blipFill>
        <p:spPr>
          <a:xfrm>
            <a:off x="0" y="0"/>
            <a:ext cx="5276850" cy="3341093"/>
          </a:xfrm>
          <a:prstGeom prst="rect">
            <a:avLst/>
          </a:prstGeom>
        </p:spPr>
      </p:pic>
      <p:pic>
        <p:nvPicPr>
          <p:cNvPr id="51" name="Gráfico 50">
            <a:extLst>
              <a:ext uri="{FF2B5EF4-FFF2-40B4-BE49-F238E27FC236}">
                <a16:creationId xmlns:a16="http://schemas.microsoft.com/office/drawing/2014/main" id="{D080CF80-0DEF-2F25-0E86-F9C824B774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653" b="42531"/>
          <a:stretch/>
        </p:blipFill>
        <p:spPr>
          <a:xfrm>
            <a:off x="0" y="4111750"/>
            <a:ext cx="7372350" cy="2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6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80E4A994-B560-6FB5-1CD7-9A6CEBDFB3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5" t="19490" r="25232" b="62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áfico 15">
            <a:extLst>
              <a:ext uri="{FF2B5EF4-FFF2-40B4-BE49-F238E27FC236}">
                <a16:creationId xmlns:a16="http://schemas.microsoft.com/office/drawing/2014/main" id="{BDD9FFB0-EDDC-76B1-51C9-644F8D50F7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375"/>
          <a:stretch/>
        </p:blipFill>
        <p:spPr>
          <a:xfrm>
            <a:off x="11651298" y="6328592"/>
            <a:ext cx="372228" cy="3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8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98BB3062-8963-466A-A1ED-C471169AB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518" b="50000"/>
          <a:stretch/>
        </p:blipFill>
        <p:spPr>
          <a:xfrm>
            <a:off x="10044308" y="5305040"/>
            <a:ext cx="2147692" cy="1552960"/>
          </a:xfrm>
          <a:prstGeom prst="rect">
            <a:avLst/>
          </a:prstGeom>
        </p:spPr>
      </p:pic>
      <p:pic>
        <p:nvPicPr>
          <p:cNvPr id="12" name="Gráfico 15">
            <a:extLst>
              <a:ext uri="{FF2B5EF4-FFF2-40B4-BE49-F238E27FC236}">
                <a16:creationId xmlns:a16="http://schemas.microsoft.com/office/drawing/2014/main" id="{DB749C83-F2FC-4B5B-B6BC-BFD1EF332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77375"/>
          <a:stretch/>
        </p:blipFill>
        <p:spPr>
          <a:xfrm>
            <a:off x="11651298" y="6328592"/>
            <a:ext cx="372228" cy="3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3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B2BEE126-DB76-A4C5-6EAF-42EA979B9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18" r="48814"/>
          <a:stretch/>
        </p:blipFill>
        <p:spPr>
          <a:xfrm>
            <a:off x="10058400" y="0"/>
            <a:ext cx="2133599" cy="325612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0E17FC4-137F-4EB6-8DA1-D856488A5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8028" y="6262255"/>
            <a:ext cx="1244198" cy="4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72B837-73D6-4040-8692-41CED1D1C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8028" y="6262255"/>
            <a:ext cx="1244198" cy="4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70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svg" /><Relationship Id="rId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08B2B354-2F7A-4AA8-BFF2-F8E448F6D208}"/>
              </a:ext>
            </a:extLst>
          </p:cNvPr>
          <p:cNvGrpSpPr/>
          <p:nvPr/>
        </p:nvGrpSpPr>
        <p:grpSpPr>
          <a:xfrm>
            <a:off x="4645485" y="4558056"/>
            <a:ext cx="2849272" cy="770408"/>
            <a:chOff x="1916113" y="2250042"/>
            <a:chExt cx="8520402" cy="23038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49E53E9-DDC7-4510-9ECF-F98C752237D7}"/>
                </a:ext>
              </a:extLst>
            </p:cNvPr>
            <p:cNvGrpSpPr/>
            <p:nvPr/>
          </p:nvGrpSpPr>
          <p:grpSpPr>
            <a:xfrm>
              <a:off x="4606925" y="2250042"/>
              <a:ext cx="5829590" cy="2303816"/>
              <a:chOff x="4657343" y="2159929"/>
              <a:chExt cx="5253304" cy="2076071"/>
            </a:xfrm>
          </p:grpSpPr>
          <p:pic>
            <p:nvPicPr>
              <p:cNvPr id="12" name="Picture 4" descr="A blue number on a black background&#10;&#10;Description automatically generated">
                <a:extLst>
                  <a:ext uri="{FF2B5EF4-FFF2-40B4-BE49-F238E27FC236}">
                    <a16:creationId xmlns:a16="http://schemas.microsoft.com/office/drawing/2014/main" id="{2BE4007B-3C53-4767-8844-1373E5E1A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2411"/>
              <a:stretch/>
            </p:blipFill>
            <p:spPr>
              <a:xfrm>
                <a:off x="4657343" y="2159929"/>
                <a:ext cx="5253304" cy="2076071"/>
              </a:xfrm>
              <a:prstGeom prst="rect">
                <a:avLst/>
              </a:prstGeom>
            </p:spPr>
          </p:pic>
          <p:pic>
            <p:nvPicPr>
              <p:cNvPr id="13" name="Picture 5" descr="A picture containing colorfulness, circle, graphics, design&#10;&#10;Description automatically generated">
                <a:extLst>
                  <a:ext uri="{FF2B5EF4-FFF2-40B4-BE49-F238E27FC236}">
                    <a16:creationId xmlns:a16="http://schemas.microsoft.com/office/drawing/2014/main" id="{23AACAE4-5536-4148-9C53-16FD97A73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3753" y="2194909"/>
                <a:ext cx="1952394" cy="1929560"/>
              </a:xfrm>
              <a:prstGeom prst="rect">
                <a:avLst/>
              </a:prstGeom>
            </p:spPr>
          </p:pic>
        </p:grp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3EFAFCA-58F2-4C84-A701-20F6F1023A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16113" y="2370139"/>
              <a:ext cx="2576511" cy="2060576"/>
              <a:chOff x="1207" y="1493"/>
              <a:chExt cx="1623" cy="129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AF5A1B9C-831F-416D-AE62-CA0CABF14D6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7" y="1494"/>
                <a:ext cx="1583" cy="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215D4EE-FC31-4298-8B29-7A92D1725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493"/>
                <a:ext cx="1208" cy="1229"/>
              </a:xfrm>
              <a:custGeom>
                <a:avLst/>
                <a:gdLst>
                  <a:gd name="T0" fmla="*/ 431 w 864"/>
                  <a:gd name="T1" fmla="*/ 450 h 883"/>
                  <a:gd name="T2" fmla="*/ 431 w 864"/>
                  <a:gd name="T3" fmla="*/ 450 h 883"/>
                  <a:gd name="T4" fmla="*/ 864 w 864"/>
                  <a:gd name="T5" fmla="*/ 450 h 883"/>
                  <a:gd name="T6" fmla="*/ 864 w 864"/>
                  <a:gd name="T7" fmla="*/ 452 h 883"/>
                  <a:gd name="T8" fmla="*/ 432 w 864"/>
                  <a:gd name="T9" fmla="*/ 883 h 883"/>
                  <a:gd name="T10" fmla="*/ 0 w 864"/>
                  <a:gd name="T11" fmla="*/ 452 h 883"/>
                  <a:gd name="T12" fmla="*/ 0 w 864"/>
                  <a:gd name="T13" fmla="*/ 374 h 883"/>
                  <a:gd name="T14" fmla="*/ 0 w 864"/>
                  <a:gd name="T15" fmla="*/ 0 h 883"/>
                  <a:gd name="T16" fmla="*/ 289 w 864"/>
                  <a:gd name="T17" fmla="*/ 0 h 883"/>
                  <a:gd name="T18" fmla="*/ 289 w 864"/>
                  <a:gd name="T19" fmla="*/ 450 h 883"/>
                  <a:gd name="T20" fmla="*/ 488 w 864"/>
                  <a:gd name="T21" fmla="*/ 534 h 883"/>
                  <a:gd name="T22" fmla="*/ 576 w 864"/>
                  <a:gd name="T23" fmla="*/ 667 h 883"/>
                  <a:gd name="T24" fmla="*/ 432 w 864"/>
                  <a:gd name="T25" fmla="*/ 811 h 883"/>
                  <a:gd name="T26" fmla="*/ 288 w 864"/>
                  <a:gd name="T27" fmla="*/ 667 h 883"/>
                  <a:gd name="T28" fmla="*/ 288 w 864"/>
                  <a:gd name="T29" fmla="*/ 666 h 883"/>
                  <a:gd name="T30" fmla="*/ 289 w 864"/>
                  <a:gd name="T31" fmla="*/ 450 h 883"/>
                  <a:gd name="T32" fmla="*/ 431 w 864"/>
                  <a:gd name="T33" fmla="*/ 45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4" h="883">
                    <a:moveTo>
                      <a:pt x="431" y="450"/>
                    </a:moveTo>
                    <a:lnTo>
                      <a:pt x="431" y="450"/>
                    </a:lnTo>
                    <a:lnTo>
                      <a:pt x="864" y="450"/>
                    </a:lnTo>
                    <a:lnTo>
                      <a:pt x="864" y="452"/>
                    </a:lnTo>
                    <a:cubicBezTo>
                      <a:pt x="864" y="689"/>
                      <a:pt x="670" y="883"/>
                      <a:pt x="432" y="883"/>
                    </a:cubicBezTo>
                    <a:cubicBezTo>
                      <a:pt x="194" y="883"/>
                      <a:pt x="0" y="689"/>
                      <a:pt x="0" y="452"/>
                    </a:cubicBezTo>
                    <a:lnTo>
                      <a:pt x="0" y="374"/>
                    </a:lnTo>
                    <a:lnTo>
                      <a:pt x="0" y="0"/>
                    </a:lnTo>
                    <a:lnTo>
                      <a:pt x="289" y="0"/>
                    </a:lnTo>
                    <a:lnTo>
                      <a:pt x="289" y="450"/>
                    </a:lnTo>
                    <a:lnTo>
                      <a:pt x="488" y="534"/>
                    </a:lnTo>
                    <a:cubicBezTo>
                      <a:pt x="541" y="556"/>
                      <a:pt x="576" y="609"/>
                      <a:pt x="576" y="667"/>
                    </a:cubicBezTo>
                    <a:cubicBezTo>
                      <a:pt x="576" y="746"/>
                      <a:pt x="512" y="811"/>
                      <a:pt x="432" y="811"/>
                    </a:cubicBezTo>
                    <a:cubicBezTo>
                      <a:pt x="353" y="811"/>
                      <a:pt x="288" y="746"/>
                      <a:pt x="288" y="667"/>
                    </a:cubicBezTo>
                    <a:lnTo>
                      <a:pt x="288" y="666"/>
                    </a:lnTo>
                    <a:lnTo>
                      <a:pt x="289" y="450"/>
                    </a:lnTo>
                    <a:lnTo>
                      <a:pt x="431" y="450"/>
                    </a:lnTo>
                    <a:close/>
                  </a:path>
                </a:pathLst>
              </a:custGeom>
              <a:solidFill>
                <a:srgbClr val="12C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AD89AB1F-49FF-4991-B489-961CF38AD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1493"/>
                <a:ext cx="804" cy="600"/>
              </a:xfrm>
              <a:custGeom>
                <a:avLst/>
                <a:gdLst>
                  <a:gd name="T0" fmla="*/ 575 w 575"/>
                  <a:gd name="T1" fmla="*/ 204 h 431"/>
                  <a:gd name="T2" fmla="*/ 575 w 575"/>
                  <a:gd name="T3" fmla="*/ 204 h 431"/>
                  <a:gd name="T4" fmla="*/ 575 w 575"/>
                  <a:gd name="T5" fmla="*/ 24 h 431"/>
                  <a:gd name="T6" fmla="*/ 431 w 575"/>
                  <a:gd name="T7" fmla="*/ 0 h 431"/>
                  <a:gd name="T8" fmla="*/ 0 w 575"/>
                  <a:gd name="T9" fmla="*/ 431 h 431"/>
                  <a:gd name="T10" fmla="*/ 575 w 575"/>
                  <a:gd name="T11" fmla="*/ 431 h 431"/>
                  <a:gd name="T12" fmla="*/ 378 w 575"/>
                  <a:gd name="T13" fmla="*/ 349 h 431"/>
                  <a:gd name="T14" fmla="*/ 286 w 575"/>
                  <a:gd name="T15" fmla="*/ 215 h 431"/>
                  <a:gd name="T16" fmla="*/ 431 w 575"/>
                  <a:gd name="T17" fmla="*/ 71 h 431"/>
                  <a:gd name="T18" fmla="*/ 575 w 575"/>
                  <a:gd name="T19" fmla="*/ 215 h 431"/>
                  <a:gd name="T20" fmla="*/ 575 w 575"/>
                  <a:gd name="T21" fmla="*/ 20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5" h="431">
                    <a:moveTo>
                      <a:pt x="575" y="204"/>
                    </a:moveTo>
                    <a:lnTo>
                      <a:pt x="575" y="204"/>
                    </a:lnTo>
                    <a:lnTo>
                      <a:pt x="575" y="24"/>
                    </a:lnTo>
                    <a:cubicBezTo>
                      <a:pt x="529" y="9"/>
                      <a:pt x="480" y="0"/>
                      <a:pt x="431" y="0"/>
                    </a:cubicBezTo>
                    <a:cubicBezTo>
                      <a:pt x="193" y="0"/>
                      <a:pt x="0" y="193"/>
                      <a:pt x="0" y="431"/>
                    </a:cubicBezTo>
                    <a:lnTo>
                      <a:pt x="575" y="431"/>
                    </a:lnTo>
                    <a:lnTo>
                      <a:pt x="378" y="349"/>
                    </a:lnTo>
                    <a:cubicBezTo>
                      <a:pt x="323" y="328"/>
                      <a:pt x="286" y="274"/>
                      <a:pt x="286" y="215"/>
                    </a:cubicBezTo>
                    <a:cubicBezTo>
                      <a:pt x="286" y="136"/>
                      <a:pt x="351" y="71"/>
                      <a:pt x="431" y="71"/>
                    </a:cubicBezTo>
                    <a:cubicBezTo>
                      <a:pt x="510" y="71"/>
                      <a:pt x="575" y="135"/>
                      <a:pt x="575" y="215"/>
                    </a:cubicBezTo>
                    <a:lnTo>
                      <a:pt x="575" y="204"/>
                    </a:lnTo>
                    <a:close/>
                  </a:path>
                </a:pathLst>
              </a:custGeom>
              <a:solidFill>
                <a:srgbClr val="12C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F879C784-0FF6-431C-813F-8C4834776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493"/>
                <a:ext cx="29" cy="1298"/>
              </a:xfrm>
              <a:custGeom>
                <a:avLst/>
                <a:gdLst>
                  <a:gd name="T0" fmla="*/ 0 h 876"/>
                  <a:gd name="T1" fmla="*/ 0 h 876"/>
                  <a:gd name="T2" fmla="*/ 876 h 8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6">
                    <a:moveTo>
                      <a:pt x="0" y="0"/>
                    </a:moveTo>
                    <a:lnTo>
                      <a:pt x="0" y="0"/>
                    </a:lnTo>
                    <a:lnTo>
                      <a:pt x="0" y="876"/>
                    </a:lnTo>
                  </a:path>
                </a:pathLst>
              </a:custGeom>
              <a:noFill/>
              <a:ln w="23813" cap="flat">
                <a:solidFill>
                  <a:srgbClr val="12D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010D19-A67D-4DE4-8DB7-2D4049DD1D76}"/>
              </a:ext>
            </a:extLst>
          </p:cNvPr>
          <p:cNvSpPr txBox="1"/>
          <p:nvPr/>
        </p:nvSpPr>
        <p:spPr>
          <a:xfrm>
            <a:off x="2053786" y="1996648"/>
            <a:ext cx="79163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4000" b="1" dirty="0">
                <a:solidFill>
                  <a:srgbClr val="12CD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Plano de melhoria do abastecimento de água em São José dos Campos</a:t>
            </a:r>
            <a:endParaRPr lang="fr-FR" sz="4000" b="0" dirty="0">
              <a:solidFill>
                <a:srgbClr val="12CD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9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4C25151-24C3-46F9-B4A8-6E57B54DB712}"/>
              </a:ext>
            </a:extLst>
          </p:cNvPr>
          <p:cNvSpPr txBox="1"/>
          <p:nvPr/>
        </p:nvSpPr>
        <p:spPr>
          <a:xfrm>
            <a:off x="99143" y="215661"/>
            <a:ext cx="1048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 de melhorias operacionais de curto prazo – 90 dias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C5AD4FC-5C00-4DFE-A396-BB68B752E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5"/>
          <a:stretch/>
        </p:blipFill>
        <p:spPr>
          <a:xfrm>
            <a:off x="173317" y="1514401"/>
            <a:ext cx="10205021" cy="522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67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4C25151-24C3-46F9-B4A8-6E57B54DB712}"/>
              </a:ext>
            </a:extLst>
          </p:cNvPr>
          <p:cNvSpPr txBox="1"/>
          <p:nvPr/>
        </p:nvSpPr>
        <p:spPr>
          <a:xfrm>
            <a:off x="284671" y="215661"/>
            <a:ext cx="92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Ações estruturantes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65A4DF5-8C15-41B7-BF21-EA832208A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1036487"/>
            <a:ext cx="10524565" cy="56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4C25151-24C3-46F9-B4A8-6E57B54DB712}"/>
              </a:ext>
            </a:extLst>
          </p:cNvPr>
          <p:cNvSpPr txBox="1"/>
          <p:nvPr/>
        </p:nvSpPr>
        <p:spPr>
          <a:xfrm>
            <a:off x="284671" y="215661"/>
            <a:ext cx="92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Resumo das Ações e investimentos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F50545A-8E5D-4B04-AAE0-E3200FD84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68473"/>
              </p:ext>
            </p:extLst>
          </p:nvPr>
        </p:nvGraphicFramePr>
        <p:xfrm>
          <a:off x="706783" y="157480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17">
                  <a:extLst>
                    <a:ext uri="{9D8B030D-6E8A-4147-A177-3AD203B41FA5}">
                      <a16:colId xmlns:a16="http://schemas.microsoft.com/office/drawing/2014/main" val="1876138629"/>
                    </a:ext>
                  </a:extLst>
                </a:gridCol>
                <a:gridCol w="3653183">
                  <a:extLst>
                    <a:ext uri="{9D8B030D-6E8A-4147-A177-3AD203B41FA5}">
                      <a16:colId xmlns:a16="http://schemas.microsoft.com/office/drawing/2014/main" val="291846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Tipo da 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Valores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0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Ações de melhorias operacionais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R$ 3.631.000,00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951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Ações estruturantes em andamento e a iniciar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R$ 127.424.507,00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149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R$ 131.055.507,00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7405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08BA622-10A8-42B2-A7F1-41FD146742D8}"/>
              </a:ext>
            </a:extLst>
          </p:cNvPr>
          <p:cNvSpPr txBox="1"/>
          <p:nvPr/>
        </p:nvSpPr>
        <p:spPr>
          <a:xfrm>
            <a:off x="490080" y="4636869"/>
            <a:ext cx="92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Antecipação dos investimentos previstos para o período de 2024_2026 para início imediato</a:t>
            </a:r>
          </a:p>
        </p:txBody>
      </p:sp>
    </p:spTree>
    <p:extLst>
      <p:ext uri="{BB962C8B-B14F-4D97-AF65-F5344CB8AC3E}">
        <p14:creationId xmlns:p14="http://schemas.microsoft.com/office/powerpoint/2010/main" val="192524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52D8ED5-EA45-4661-AD52-B0A08AAC9D42}"/>
              </a:ext>
            </a:extLst>
          </p:cNvPr>
          <p:cNvGrpSpPr/>
          <p:nvPr/>
        </p:nvGrpSpPr>
        <p:grpSpPr>
          <a:xfrm>
            <a:off x="2850488" y="3043387"/>
            <a:ext cx="2849272" cy="770408"/>
            <a:chOff x="1916113" y="2250042"/>
            <a:chExt cx="8520402" cy="2303816"/>
          </a:xfrm>
        </p:grpSpPr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9E6246A9-2874-4C43-8280-52198DA89DEA}"/>
                </a:ext>
              </a:extLst>
            </p:cNvPr>
            <p:cNvGrpSpPr/>
            <p:nvPr/>
          </p:nvGrpSpPr>
          <p:grpSpPr>
            <a:xfrm>
              <a:off x="4606925" y="2250042"/>
              <a:ext cx="5829590" cy="2303816"/>
              <a:chOff x="4657343" y="2159929"/>
              <a:chExt cx="5253304" cy="2076071"/>
            </a:xfrm>
          </p:grpSpPr>
          <p:pic>
            <p:nvPicPr>
              <p:cNvPr id="15" name="Picture 4" descr="A blue number on a black background&#10;&#10;Description automatically generated">
                <a:extLst>
                  <a:ext uri="{FF2B5EF4-FFF2-40B4-BE49-F238E27FC236}">
                    <a16:creationId xmlns:a16="http://schemas.microsoft.com/office/drawing/2014/main" id="{415C7FBE-B66A-4134-A8BB-B289BE00A5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2411"/>
              <a:stretch/>
            </p:blipFill>
            <p:spPr>
              <a:xfrm>
                <a:off x="4657343" y="2159929"/>
                <a:ext cx="5253304" cy="2076071"/>
              </a:xfrm>
              <a:prstGeom prst="rect">
                <a:avLst/>
              </a:prstGeom>
            </p:spPr>
          </p:pic>
          <p:pic>
            <p:nvPicPr>
              <p:cNvPr id="16" name="Picture 5" descr="A picture containing colorfulness, circle, graphics, design&#10;&#10;Description automatically generated">
                <a:extLst>
                  <a:ext uri="{FF2B5EF4-FFF2-40B4-BE49-F238E27FC236}">
                    <a16:creationId xmlns:a16="http://schemas.microsoft.com/office/drawing/2014/main" id="{6DA2BBED-E1D0-44D7-BB9C-44E16B56D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43753" y="2194909"/>
                <a:ext cx="1952394" cy="1929560"/>
              </a:xfrm>
              <a:prstGeom prst="rect">
                <a:avLst/>
              </a:prstGeom>
            </p:spPr>
          </p:pic>
        </p:grpSp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0F9E6C15-2EDF-40E3-BD43-47D546E72F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16113" y="2370139"/>
              <a:ext cx="2576511" cy="2060576"/>
              <a:chOff x="1207" y="1493"/>
              <a:chExt cx="1623" cy="1298"/>
            </a:xfrm>
          </p:grpSpPr>
          <p:sp>
            <p:nvSpPr>
              <p:cNvPr id="8" name="AutoShape 3">
                <a:extLst>
                  <a:ext uri="{FF2B5EF4-FFF2-40B4-BE49-F238E27FC236}">
                    <a16:creationId xmlns:a16="http://schemas.microsoft.com/office/drawing/2014/main" id="{2BD63C89-22B9-40F9-A42C-501302D3E97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7" y="1494"/>
                <a:ext cx="1583" cy="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39E5C61-7A24-44C1-8848-DA2BD2ACA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493"/>
                <a:ext cx="1208" cy="1229"/>
              </a:xfrm>
              <a:custGeom>
                <a:avLst/>
                <a:gdLst>
                  <a:gd name="T0" fmla="*/ 431 w 864"/>
                  <a:gd name="T1" fmla="*/ 450 h 883"/>
                  <a:gd name="T2" fmla="*/ 431 w 864"/>
                  <a:gd name="T3" fmla="*/ 450 h 883"/>
                  <a:gd name="T4" fmla="*/ 864 w 864"/>
                  <a:gd name="T5" fmla="*/ 450 h 883"/>
                  <a:gd name="T6" fmla="*/ 864 w 864"/>
                  <a:gd name="T7" fmla="*/ 452 h 883"/>
                  <a:gd name="T8" fmla="*/ 432 w 864"/>
                  <a:gd name="T9" fmla="*/ 883 h 883"/>
                  <a:gd name="T10" fmla="*/ 0 w 864"/>
                  <a:gd name="T11" fmla="*/ 452 h 883"/>
                  <a:gd name="T12" fmla="*/ 0 w 864"/>
                  <a:gd name="T13" fmla="*/ 374 h 883"/>
                  <a:gd name="T14" fmla="*/ 0 w 864"/>
                  <a:gd name="T15" fmla="*/ 0 h 883"/>
                  <a:gd name="T16" fmla="*/ 289 w 864"/>
                  <a:gd name="T17" fmla="*/ 0 h 883"/>
                  <a:gd name="T18" fmla="*/ 289 w 864"/>
                  <a:gd name="T19" fmla="*/ 450 h 883"/>
                  <a:gd name="T20" fmla="*/ 488 w 864"/>
                  <a:gd name="T21" fmla="*/ 534 h 883"/>
                  <a:gd name="T22" fmla="*/ 576 w 864"/>
                  <a:gd name="T23" fmla="*/ 667 h 883"/>
                  <a:gd name="T24" fmla="*/ 432 w 864"/>
                  <a:gd name="T25" fmla="*/ 811 h 883"/>
                  <a:gd name="T26" fmla="*/ 288 w 864"/>
                  <a:gd name="T27" fmla="*/ 667 h 883"/>
                  <a:gd name="T28" fmla="*/ 288 w 864"/>
                  <a:gd name="T29" fmla="*/ 666 h 883"/>
                  <a:gd name="T30" fmla="*/ 289 w 864"/>
                  <a:gd name="T31" fmla="*/ 450 h 883"/>
                  <a:gd name="T32" fmla="*/ 431 w 864"/>
                  <a:gd name="T33" fmla="*/ 45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4" h="883">
                    <a:moveTo>
                      <a:pt x="431" y="450"/>
                    </a:moveTo>
                    <a:lnTo>
                      <a:pt x="431" y="450"/>
                    </a:lnTo>
                    <a:lnTo>
                      <a:pt x="864" y="450"/>
                    </a:lnTo>
                    <a:lnTo>
                      <a:pt x="864" y="452"/>
                    </a:lnTo>
                    <a:cubicBezTo>
                      <a:pt x="864" y="689"/>
                      <a:pt x="670" y="883"/>
                      <a:pt x="432" y="883"/>
                    </a:cubicBezTo>
                    <a:cubicBezTo>
                      <a:pt x="194" y="883"/>
                      <a:pt x="0" y="689"/>
                      <a:pt x="0" y="452"/>
                    </a:cubicBezTo>
                    <a:lnTo>
                      <a:pt x="0" y="374"/>
                    </a:lnTo>
                    <a:lnTo>
                      <a:pt x="0" y="0"/>
                    </a:lnTo>
                    <a:lnTo>
                      <a:pt x="289" y="0"/>
                    </a:lnTo>
                    <a:lnTo>
                      <a:pt x="289" y="450"/>
                    </a:lnTo>
                    <a:lnTo>
                      <a:pt x="488" y="534"/>
                    </a:lnTo>
                    <a:cubicBezTo>
                      <a:pt x="541" y="556"/>
                      <a:pt x="576" y="609"/>
                      <a:pt x="576" y="667"/>
                    </a:cubicBezTo>
                    <a:cubicBezTo>
                      <a:pt x="576" y="746"/>
                      <a:pt x="512" y="811"/>
                      <a:pt x="432" y="811"/>
                    </a:cubicBezTo>
                    <a:cubicBezTo>
                      <a:pt x="353" y="811"/>
                      <a:pt x="288" y="746"/>
                      <a:pt x="288" y="667"/>
                    </a:cubicBezTo>
                    <a:lnTo>
                      <a:pt x="288" y="666"/>
                    </a:lnTo>
                    <a:lnTo>
                      <a:pt x="289" y="450"/>
                    </a:lnTo>
                    <a:lnTo>
                      <a:pt x="431" y="450"/>
                    </a:lnTo>
                    <a:close/>
                  </a:path>
                </a:pathLst>
              </a:custGeom>
              <a:solidFill>
                <a:srgbClr val="12C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ED67983-B33D-4304-A84C-7A04D2A46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3" y="1493"/>
                <a:ext cx="804" cy="600"/>
              </a:xfrm>
              <a:custGeom>
                <a:avLst/>
                <a:gdLst>
                  <a:gd name="T0" fmla="*/ 575 w 575"/>
                  <a:gd name="T1" fmla="*/ 204 h 431"/>
                  <a:gd name="T2" fmla="*/ 575 w 575"/>
                  <a:gd name="T3" fmla="*/ 204 h 431"/>
                  <a:gd name="T4" fmla="*/ 575 w 575"/>
                  <a:gd name="T5" fmla="*/ 24 h 431"/>
                  <a:gd name="T6" fmla="*/ 431 w 575"/>
                  <a:gd name="T7" fmla="*/ 0 h 431"/>
                  <a:gd name="T8" fmla="*/ 0 w 575"/>
                  <a:gd name="T9" fmla="*/ 431 h 431"/>
                  <a:gd name="T10" fmla="*/ 575 w 575"/>
                  <a:gd name="T11" fmla="*/ 431 h 431"/>
                  <a:gd name="T12" fmla="*/ 378 w 575"/>
                  <a:gd name="T13" fmla="*/ 349 h 431"/>
                  <a:gd name="T14" fmla="*/ 286 w 575"/>
                  <a:gd name="T15" fmla="*/ 215 h 431"/>
                  <a:gd name="T16" fmla="*/ 431 w 575"/>
                  <a:gd name="T17" fmla="*/ 71 h 431"/>
                  <a:gd name="T18" fmla="*/ 575 w 575"/>
                  <a:gd name="T19" fmla="*/ 215 h 431"/>
                  <a:gd name="T20" fmla="*/ 575 w 575"/>
                  <a:gd name="T21" fmla="*/ 20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5" h="431">
                    <a:moveTo>
                      <a:pt x="575" y="204"/>
                    </a:moveTo>
                    <a:lnTo>
                      <a:pt x="575" y="204"/>
                    </a:lnTo>
                    <a:lnTo>
                      <a:pt x="575" y="24"/>
                    </a:lnTo>
                    <a:cubicBezTo>
                      <a:pt x="529" y="9"/>
                      <a:pt x="480" y="0"/>
                      <a:pt x="431" y="0"/>
                    </a:cubicBezTo>
                    <a:cubicBezTo>
                      <a:pt x="193" y="0"/>
                      <a:pt x="0" y="193"/>
                      <a:pt x="0" y="431"/>
                    </a:cubicBezTo>
                    <a:lnTo>
                      <a:pt x="575" y="431"/>
                    </a:lnTo>
                    <a:lnTo>
                      <a:pt x="378" y="349"/>
                    </a:lnTo>
                    <a:cubicBezTo>
                      <a:pt x="323" y="328"/>
                      <a:pt x="286" y="274"/>
                      <a:pt x="286" y="215"/>
                    </a:cubicBezTo>
                    <a:cubicBezTo>
                      <a:pt x="286" y="136"/>
                      <a:pt x="351" y="71"/>
                      <a:pt x="431" y="71"/>
                    </a:cubicBezTo>
                    <a:cubicBezTo>
                      <a:pt x="510" y="71"/>
                      <a:pt x="575" y="135"/>
                      <a:pt x="575" y="215"/>
                    </a:cubicBezTo>
                    <a:lnTo>
                      <a:pt x="575" y="204"/>
                    </a:lnTo>
                    <a:close/>
                  </a:path>
                </a:pathLst>
              </a:custGeom>
              <a:solidFill>
                <a:srgbClr val="12C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 dirty="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4294D49-557B-4BBE-89FD-FF7858D29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1493"/>
                <a:ext cx="29" cy="1298"/>
              </a:xfrm>
              <a:custGeom>
                <a:avLst/>
                <a:gdLst>
                  <a:gd name="T0" fmla="*/ 0 h 876"/>
                  <a:gd name="T1" fmla="*/ 0 h 876"/>
                  <a:gd name="T2" fmla="*/ 876 h 87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76">
                    <a:moveTo>
                      <a:pt x="0" y="0"/>
                    </a:moveTo>
                    <a:lnTo>
                      <a:pt x="0" y="0"/>
                    </a:lnTo>
                    <a:lnTo>
                      <a:pt x="0" y="876"/>
                    </a:lnTo>
                  </a:path>
                </a:pathLst>
              </a:custGeom>
              <a:noFill/>
              <a:ln w="23813" cap="flat">
                <a:solidFill>
                  <a:srgbClr val="12D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</p:grpSp>
      </p:grpSp>
      <p:pic>
        <p:nvPicPr>
          <p:cNvPr id="17" name="Gráfico 16">
            <a:extLst>
              <a:ext uri="{FF2B5EF4-FFF2-40B4-BE49-F238E27FC236}">
                <a16:creationId xmlns:a16="http://schemas.microsoft.com/office/drawing/2014/main" id="{F3D35D16-D03C-4F1D-B5BF-3FCE773897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041"/>
          <a:stretch/>
        </p:blipFill>
        <p:spPr>
          <a:xfrm>
            <a:off x="6035040" y="2986483"/>
            <a:ext cx="3240578" cy="11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2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66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Lopes Protti</dc:creator>
  <cp:lastModifiedBy>Clemente de Sousa Lemes</cp:lastModifiedBy>
  <cp:revision>41</cp:revision>
  <dcterms:created xsi:type="dcterms:W3CDTF">2023-09-14T20:22:33Z</dcterms:created>
  <dcterms:modified xsi:type="dcterms:W3CDTF">2023-09-28T23:15:28Z</dcterms:modified>
</cp:coreProperties>
</file>